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tags/tag1.xml" ContentType="application/vnd.openxmlformats-officedocument.presentationml.tags+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custDataLst>
    <p:tags r:id="rId10"/>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33" autoAdjust="0"/>
    <p:restoredTop sz="94660"/>
  </p:normalViewPr>
  <p:slideViewPr>
    <p:cSldViewPr>
      <p:cViewPr varScale="1">
        <p:scale>
          <a:sx n="67" d="100"/>
          <a:sy n="67" d="100"/>
        </p:scale>
        <p:origin x="-125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tags" Target="tags/tag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ound Diagonal Corner Rectangle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Title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0" name="Date Placeholder 9"/>
          <p:cNvSpPr>
            <a:spLocks noGrp="1"/>
          </p:cNvSpPr>
          <p:nvPr>
            <p:ph type="dt" sz="half" idx="10"/>
          </p:nvPr>
        </p:nvSpPr>
        <p:spPr>
          <a:xfrm>
            <a:off x="5562600" y="6509004"/>
            <a:ext cx="3002280" cy="274320"/>
          </a:xfrm>
        </p:spPr>
        <p:txBody>
          <a:bodyPr vert="horz" rtlCol="0"/>
          <a:lstStyle>
            <a:extLst/>
          </a:lstStyle>
          <a:p>
            <a:fld id="{1B7D182F-3211-4B22-9903-7F7D33CE6956}" type="datetimeFigureOut">
              <a:rPr lang="en-AU" smtClean="0"/>
              <a:t>4/08/2011</a:t>
            </a:fld>
            <a:endParaRPr lang="en-AU"/>
          </a:p>
        </p:txBody>
      </p:sp>
      <p:sp>
        <p:nvSpPr>
          <p:cNvPr id="11" name="Slide Number Placeholder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98DCDDE5-064A-4E60-98D8-6293C67EC93D}" type="slidenum">
              <a:rPr lang="en-AU" smtClean="0"/>
              <a:t>‹#›</a:t>
            </a:fld>
            <a:endParaRPr lang="en-AU"/>
          </a:p>
        </p:txBody>
      </p:sp>
      <p:sp>
        <p:nvSpPr>
          <p:cNvPr id="12" name="Footer Placeholder 11"/>
          <p:cNvSpPr>
            <a:spLocks noGrp="1"/>
          </p:cNvSpPr>
          <p:nvPr>
            <p:ph type="ftr" sz="quarter" idx="12"/>
          </p:nvPr>
        </p:nvSpPr>
        <p:spPr>
          <a:xfrm>
            <a:off x="1600200" y="6509004"/>
            <a:ext cx="3907464" cy="274320"/>
          </a:xfrm>
        </p:spPr>
        <p:txBody>
          <a:bodyPr vert="horz" rtlCol="0"/>
          <a:lstStyle>
            <a:extLst/>
          </a:lstStyle>
          <a:p>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B7D182F-3211-4B22-9903-7F7D33CE6956}" type="datetimeFigureOut">
              <a:rPr lang="en-AU" smtClean="0"/>
              <a:t>4/08/2011</a:t>
            </a:fld>
            <a:endParaRPr lang="en-AU"/>
          </a:p>
        </p:txBody>
      </p:sp>
      <p:sp>
        <p:nvSpPr>
          <p:cNvPr id="5" name="Footer Placeholder 4"/>
          <p:cNvSpPr>
            <a:spLocks noGrp="1"/>
          </p:cNvSpPr>
          <p:nvPr>
            <p:ph type="ftr" sz="quarter" idx="11"/>
          </p:nvPr>
        </p:nvSpPr>
        <p:spPr/>
        <p:txBody>
          <a:bodyPr/>
          <a:lstStyle>
            <a:extLst/>
          </a:lstStyle>
          <a:p>
            <a:endParaRPr lang="en-AU"/>
          </a:p>
        </p:txBody>
      </p:sp>
      <p:sp>
        <p:nvSpPr>
          <p:cNvPr id="6" name="Slide Number Placeholder 5"/>
          <p:cNvSpPr>
            <a:spLocks noGrp="1"/>
          </p:cNvSpPr>
          <p:nvPr>
            <p:ph type="sldNum" sz="quarter" idx="12"/>
          </p:nvPr>
        </p:nvSpPr>
        <p:spPr/>
        <p:txBody>
          <a:bodyPr/>
          <a:lstStyle>
            <a:extLst/>
          </a:lstStyle>
          <a:p>
            <a:fld id="{98DCDDE5-064A-4E60-98D8-6293C67EC93D}" type="slidenum">
              <a:rPr lang="en-AU" smtClean="0"/>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lvl1pPr algn="l">
              <a:defRPr/>
            </a:lvl1pPr>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B7D182F-3211-4B22-9903-7F7D33CE6956}" type="datetimeFigureOut">
              <a:rPr lang="en-AU" smtClean="0"/>
              <a:t>4/08/2011</a:t>
            </a:fld>
            <a:endParaRPr lang="en-AU"/>
          </a:p>
        </p:txBody>
      </p:sp>
      <p:sp>
        <p:nvSpPr>
          <p:cNvPr id="5" name="Footer Placeholder 4"/>
          <p:cNvSpPr>
            <a:spLocks noGrp="1"/>
          </p:cNvSpPr>
          <p:nvPr>
            <p:ph type="ftr" sz="quarter" idx="11"/>
          </p:nvPr>
        </p:nvSpPr>
        <p:spPr/>
        <p:txBody>
          <a:bodyPr/>
          <a:lstStyle>
            <a:extLst/>
          </a:lstStyle>
          <a:p>
            <a:endParaRPr lang="en-AU"/>
          </a:p>
        </p:txBody>
      </p:sp>
      <p:sp>
        <p:nvSpPr>
          <p:cNvPr id="6" name="Slide Number Placeholder 5"/>
          <p:cNvSpPr>
            <a:spLocks noGrp="1"/>
          </p:cNvSpPr>
          <p:nvPr>
            <p:ph type="sldNum" sz="quarter" idx="12"/>
          </p:nvPr>
        </p:nvSpPr>
        <p:spPr/>
        <p:txBody>
          <a:bodyPr/>
          <a:lstStyle>
            <a:extLst/>
          </a:lstStyle>
          <a:p>
            <a:fld id="{98DCDDE5-064A-4E60-98D8-6293C67EC93D}" type="slidenum">
              <a:rPr lang="en-AU" smtClean="0"/>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B7D182F-3211-4B22-9903-7F7D33CE6956}" type="datetimeFigureOut">
              <a:rPr lang="en-AU" smtClean="0"/>
              <a:t>4/08/2011</a:t>
            </a:fld>
            <a:endParaRPr lang="en-AU"/>
          </a:p>
        </p:txBody>
      </p:sp>
      <p:sp>
        <p:nvSpPr>
          <p:cNvPr id="5" name="Footer Placeholder 4"/>
          <p:cNvSpPr>
            <a:spLocks noGrp="1"/>
          </p:cNvSpPr>
          <p:nvPr>
            <p:ph type="ftr" sz="quarter" idx="11"/>
          </p:nvPr>
        </p:nvSpPr>
        <p:spPr/>
        <p:txBody>
          <a:bodyPr/>
          <a:lstStyle>
            <a:extLst/>
          </a:lstStyle>
          <a:p>
            <a:endParaRPr lang="en-AU"/>
          </a:p>
        </p:txBody>
      </p:sp>
      <p:sp>
        <p:nvSpPr>
          <p:cNvPr id="6" name="Slide Number Placeholder 5"/>
          <p:cNvSpPr>
            <a:spLocks noGrp="1"/>
          </p:cNvSpPr>
          <p:nvPr>
            <p:ph type="sldNum" sz="quarter" idx="12"/>
          </p:nvPr>
        </p:nvSpPr>
        <p:spPr/>
        <p:txBody>
          <a:bodyPr/>
          <a:lstStyle>
            <a:extLst/>
          </a:lstStyle>
          <a:p>
            <a:fld id="{98DCDDE5-064A-4E60-98D8-6293C67EC93D}" type="slidenum">
              <a:rPr lang="en-AU" smtClean="0"/>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7" name="Rectangle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a:xfrm>
            <a:off x="5562600" y="6513670"/>
            <a:ext cx="3002280" cy="274320"/>
          </a:xfrm>
        </p:spPr>
        <p:txBody>
          <a:bodyPr vert="horz" rtlCol="0"/>
          <a:lstStyle>
            <a:extLst/>
          </a:lstStyle>
          <a:p>
            <a:fld id="{1B7D182F-3211-4B22-9903-7F7D33CE6956}" type="datetimeFigureOut">
              <a:rPr lang="en-AU" smtClean="0"/>
              <a:t>4/08/2011</a:t>
            </a:fld>
            <a:endParaRPr lang="en-AU"/>
          </a:p>
        </p:txBody>
      </p:sp>
      <p:sp>
        <p:nvSpPr>
          <p:cNvPr id="9" name="Slide Number Placeholder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98DCDDE5-064A-4E60-98D8-6293C67EC93D}" type="slidenum">
              <a:rPr lang="en-AU" smtClean="0"/>
              <a:t>‹#›</a:t>
            </a:fld>
            <a:endParaRPr lang="en-AU"/>
          </a:p>
        </p:txBody>
      </p:sp>
      <p:sp>
        <p:nvSpPr>
          <p:cNvPr id="10" name="Footer Placeholder 9"/>
          <p:cNvSpPr>
            <a:spLocks noGrp="1"/>
          </p:cNvSpPr>
          <p:nvPr>
            <p:ph type="ftr" sz="quarter" idx="12"/>
          </p:nvPr>
        </p:nvSpPr>
        <p:spPr>
          <a:xfrm>
            <a:off x="1600200" y="6513670"/>
            <a:ext cx="3907464" cy="274320"/>
          </a:xfrm>
        </p:spPr>
        <p:txBody>
          <a:bodyPr vert="horz" rtlCol="0"/>
          <a:lstStyle>
            <a:extLst/>
          </a:lstStyle>
          <a:p>
            <a:endParaRPr lang="en-A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B7D182F-3211-4B22-9903-7F7D33CE6956}" type="datetimeFigureOut">
              <a:rPr lang="en-AU" smtClean="0"/>
              <a:t>4/08/2011</a:t>
            </a:fld>
            <a:endParaRPr lang="en-AU"/>
          </a:p>
        </p:txBody>
      </p:sp>
      <p:sp>
        <p:nvSpPr>
          <p:cNvPr id="6" name="Footer Placeholder 5"/>
          <p:cNvSpPr>
            <a:spLocks noGrp="1"/>
          </p:cNvSpPr>
          <p:nvPr>
            <p:ph type="ftr" sz="quarter" idx="11"/>
          </p:nvPr>
        </p:nvSpPr>
        <p:spPr/>
        <p:txBody>
          <a:bodyPr/>
          <a:lstStyle>
            <a:extLst/>
          </a:lstStyle>
          <a:p>
            <a:endParaRPr lang="en-AU"/>
          </a:p>
        </p:txBody>
      </p:sp>
      <p:sp>
        <p:nvSpPr>
          <p:cNvPr id="7" name="Slide Number Placeholder 6"/>
          <p:cNvSpPr>
            <a:spLocks noGrp="1"/>
          </p:cNvSpPr>
          <p:nvPr>
            <p:ph type="sldNum" sz="quarter" idx="12"/>
          </p:nvPr>
        </p:nvSpPr>
        <p:spPr>
          <a:xfrm>
            <a:off x="8641080" y="6514568"/>
            <a:ext cx="464288" cy="274320"/>
          </a:xfrm>
        </p:spPr>
        <p:txBody>
          <a:bodyPr/>
          <a:lstStyle>
            <a:extLst/>
          </a:lstStyle>
          <a:p>
            <a:fld id="{98DCDDE5-064A-4E60-98D8-6293C67EC93D}" type="slidenum">
              <a:rPr lang="en-AU" smtClean="0"/>
              <a:t>‹#›</a:t>
            </a:fld>
            <a:endParaRPr lang="en-AU"/>
          </a:p>
        </p:txBody>
      </p:sp>
      <p:sp>
        <p:nvSpPr>
          <p:cNvPr id="10" name="Rectangle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11" name="Rectangle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2" name="Title 1"/>
          <p:cNvSpPr>
            <a:spLocks noGrp="1"/>
          </p:cNvSpPr>
          <p:nvPr>
            <p:ph type="title"/>
          </p:nvPr>
        </p:nvSpPr>
        <p:spPr>
          <a:xfrm>
            <a:off x="457200" y="251948"/>
            <a:ext cx="8229600"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1B7D182F-3211-4B22-9903-7F7D33CE6956}" type="datetimeFigureOut">
              <a:rPr lang="en-AU" smtClean="0"/>
              <a:t>4/08/2011</a:t>
            </a:fld>
            <a:endParaRPr lang="en-AU"/>
          </a:p>
        </p:txBody>
      </p:sp>
      <p:sp>
        <p:nvSpPr>
          <p:cNvPr id="8" name="Footer Placeholder 7"/>
          <p:cNvSpPr>
            <a:spLocks noGrp="1"/>
          </p:cNvSpPr>
          <p:nvPr>
            <p:ph type="ftr" sz="quarter" idx="11"/>
          </p:nvPr>
        </p:nvSpPr>
        <p:spPr/>
        <p:txBody>
          <a:bodyPr/>
          <a:lstStyle>
            <a:extLst/>
          </a:lstStyle>
          <a:p>
            <a:endParaRPr lang="en-AU"/>
          </a:p>
        </p:txBody>
      </p:sp>
      <p:sp>
        <p:nvSpPr>
          <p:cNvPr id="9" name="Slide Number Placeholder 8"/>
          <p:cNvSpPr>
            <a:spLocks noGrp="1"/>
          </p:cNvSpPr>
          <p:nvPr>
            <p:ph type="sldNum" sz="quarter" idx="12"/>
          </p:nvPr>
        </p:nvSpPr>
        <p:spPr>
          <a:xfrm>
            <a:off x="8641080" y="6514568"/>
            <a:ext cx="464288" cy="274320"/>
          </a:xfrm>
        </p:spPr>
        <p:txBody>
          <a:bodyPr/>
          <a:lstStyle>
            <a:extLst/>
          </a:lstStyle>
          <a:p>
            <a:fld id="{98DCDDE5-064A-4E60-98D8-6293C67EC93D}" type="slidenum">
              <a:rPr lang="en-AU" smtClean="0"/>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53218"/>
            <a:ext cx="8229600"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1B7D182F-3211-4B22-9903-7F7D33CE6956}" type="datetimeFigureOut">
              <a:rPr lang="en-AU" smtClean="0"/>
              <a:t>4/08/2011</a:t>
            </a:fld>
            <a:endParaRPr lang="en-AU"/>
          </a:p>
        </p:txBody>
      </p:sp>
      <p:sp>
        <p:nvSpPr>
          <p:cNvPr id="4" name="Footer Placeholder 3"/>
          <p:cNvSpPr>
            <a:spLocks noGrp="1"/>
          </p:cNvSpPr>
          <p:nvPr>
            <p:ph type="ftr" sz="quarter" idx="11"/>
          </p:nvPr>
        </p:nvSpPr>
        <p:spPr/>
        <p:txBody>
          <a:bodyPr/>
          <a:lstStyle>
            <a:extLst/>
          </a:lstStyle>
          <a:p>
            <a:endParaRPr lang="en-AU"/>
          </a:p>
        </p:txBody>
      </p:sp>
      <p:sp>
        <p:nvSpPr>
          <p:cNvPr id="5" name="Slide Number Placeholder 4"/>
          <p:cNvSpPr>
            <a:spLocks noGrp="1"/>
          </p:cNvSpPr>
          <p:nvPr>
            <p:ph type="sldNum" sz="quarter" idx="12"/>
          </p:nvPr>
        </p:nvSpPr>
        <p:spPr/>
        <p:txBody>
          <a:bodyPr/>
          <a:lstStyle>
            <a:extLst/>
          </a:lstStyle>
          <a:p>
            <a:fld id="{98DCDDE5-064A-4E60-98D8-6293C67EC93D}" type="slidenum">
              <a:rPr lang="en-AU" smtClean="0"/>
              <a:t>‹#›</a:t>
            </a:fld>
            <a:endParaRPr lang="en-AU"/>
          </a:p>
        </p:txBody>
      </p:sp>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1B7D182F-3211-4B22-9903-7F7D33CE6956}" type="datetimeFigureOut">
              <a:rPr lang="en-AU" smtClean="0"/>
              <a:t>4/08/2011</a:t>
            </a:fld>
            <a:endParaRPr lang="en-AU"/>
          </a:p>
        </p:txBody>
      </p:sp>
      <p:sp>
        <p:nvSpPr>
          <p:cNvPr id="3" name="Footer Placeholder 2"/>
          <p:cNvSpPr>
            <a:spLocks noGrp="1"/>
          </p:cNvSpPr>
          <p:nvPr>
            <p:ph type="ftr" sz="quarter" idx="11"/>
          </p:nvPr>
        </p:nvSpPr>
        <p:spPr/>
        <p:txBody>
          <a:bodyPr/>
          <a:lstStyle>
            <a:extLst/>
          </a:lstStyle>
          <a:p>
            <a:endParaRPr lang="en-AU"/>
          </a:p>
        </p:txBody>
      </p:sp>
      <p:sp>
        <p:nvSpPr>
          <p:cNvPr id="4" name="Slide Number Placeholder 3"/>
          <p:cNvSpPr>
            <a:spLocks noGrp="1"/>
          </p:cNvSpPr>
          <p:nvPr>
            <p:ph type="sldNum" sz="quarter" idx="12"/>
          </p:nvPr>
        </p:nvSpPr>
        <p:spPr/>
        <p:txBody>
          <a:bodyPr/>
          <a:lstStyle>
            <a:extLst/>
          </a:lstStyle>
          <a:p>
            <a:fld id="{98DCDDE5-064A-4E60-98D8-6293C67EC93D}" type="slidenum">
              <a:rPr lang="en-AU" smtClean="0"/>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963136" y="304800"/>
            <a:ext cx="3931920" cy="762000"/>
          </a:xfrm>
        </p:spPr>
        <p:txBody>
          <a:bodyPr anchor="b"/>
          <a:lstStyle>
            <a:lvl1pPr marL="0" algn="r">
              <a:buNone/>
              <a:defRPr sz="2000" b="1"/>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9" name="Date Placeholder 8"/>
          <p:cNvSpPr>
            <a:spLocks noGrp="1"/>
          </p:cNvSpPr>
          <p:nvPr>
            <p:ph type="dt" sz="half" idx="10"/>
          </p:nvPr>
        </p:nvSpPr>
        <p:spPr>
          <a:xfrm>
            <a:off x="5562600" y="6513670"/>
            <a:ext cx="3002280" cy="274320"/>
          </a:xfrm>
        </p:spPr>
        <p:txBody>
          <a:bodyPr vert="horz" rtlCol="0"/>
          <a:lstStyle>
            <a:extLst/>
          </a:lstStyle>
          <a:p>
            <a:fld id="{1B7D182F-3211-4B22-9903-7F7D33CE6956}" type="datetimeFigureOut">
              <a:rPr lang="en-AU" smtClean="0"/>
              <a:t>4/08/2011</a:t>
            </a:fld>
            <a:endParaRPr lang="en-AU"/>
          </a:p>
        </p:txBody>
      </p:sp>
      <p:sp>
        <p:nvSpPr>
          <p:cNvPr id="10" name="Slide Number Placeholder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98DCDDE5-064A-4E60-98D8-6293C67EC93D}" type="slidenum">
              <a:rPr lang="en-AU" smtClean="0"/>
              <a:t>‹#›</a:t>
            </a:fld>
            <a:endParaRPr lang="en-AU"/>
          </a:p>
        </p:txBody>
      </p:sp>
      <p:sp>
        <p:nvSpPr>
          <p:cNvPr id="11" name="Footer Placeholder 10"/>
          <p:cNvSpPr>
            <a:spLocks noGrp="1"/>
          </p:cNvSpPr>
          <p:nvPr>
            <p:ph type="ftr" sz="quarter" idx="12"/>
          </p:nvPr>
        </p:nvSpPr>
        <p:spPr>
          <a:xfrm>
            <a:off x="1600200" y="6513670"/>
            <a:ext cx="3907464" cy="274320"/>
          </a:xfrm>
        </p:spPr>
        <p:txBody>
          <a:bodyPr vert="horz" rtlCol="0"/>
          <a:lstStyle>
            <a:extLst/>
          </a:lstStyle>
          <a:p>
            <a:endParaRPr lang="en-AU"/>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0443" y="4724400"/>
            <a:ext cx="5486400" cy="664536"/>
          </a:xfrm>
        </p:spPr>
        <p:txBody>
          <a:bodyPr anchor="b"/>
          <a:lstStyle>
            <a:lvl1pPr marL="0" algn="r">
              <a:buNone/>
              <a:defRPr sz="2000" b="1"/>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13" name="Picture Placeholder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8" name="Date Placeholder 7"/>
          <p:cNvSpPr>
            <a:spLocks noGrp="1"/>
          </p:cNvSpPr>
          <p:nvPr>
            <p:ph type="dt" sz="half" idx="10"/>
          </p:nvPr>
        </p:nvSpPr>
        <p:spPr>
          <a:xfrm>
            <a:off x="5562600" y="6509004"/>
            <a:ext cx="3002280" cy="274320"/>
          </a:xfrm>
        </p:spPr>
        <p:txBody>
          <a:bodyPr vert="horz" rtlCol="0"/>
          <a:lstStyle>
            <a:extLst/>
          </a:lstStyle>
          <a:p>
            <a:fld id="{1B7D182F-3211-4B22-9903-7F7D33CE6956}" type="datetimeFigureOut">
              <a:rPr lang="en-AU" smtClean="0"/>
              <a:t>4/08/2011</a:t>
            </a:fld>
            <a:endParaRPr lang="en-AU"/>
          </a:p>
        </p:txBody>
      </p:sp>
      <p:sp>
        <p:nvSpPr>
          <p:cNvPr id="9" name="Slide Number Placeholder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98DCDDE5-064A-4E60-98D8-6293C67EC93D}" type="slidenum">
              <a:rPr lang="en-AU" smtClean="0"/>
              <a:t>‹#›</a:t>
            </a:fld>
            <a:endParaRPr lang="en-AU"/>
          </a:p>
        </p:txBody>
      </p:sp>
      <p:sp>
        <p:nvSpPr>
          <p:cNvPr id="10" name="Footer Placeholder 9"/>
          <p:cNvSpPr>
            <a:spLocks noGrp="1"/>
          </p:cNvSpPr>
          <p:nvPr>
            <p:ph type="ftr" sz="quarter" idx="12"/>
          </p:nvPr>
        </p:nvSpPr>
        <p:spPr>
          <a:xfrm>
            <a:off x="1600200" y="6509004"/>
            <a:ext cx="3907464" cy="274320"/>
          </a:xfrm>
        </p:spPr>
        <p:txBody>
          <a:bodyPr vert="horz" rtlCol="0"/>
          <a:lstStyle>
            <a:extLst/>
          </a:lstStyle>
          <a:p>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ound Diagonal Corner Rectangle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Footer Placeholder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en-AU"/>
          </a:p>
        </p:txBody>
      </p:sp>
      <p:sp>
        <p:nvSpPr>
          <p:cNvPr id="14" name="Date Placeholder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1B7D182F-3211-4B22-9903-7F7D33CE6956}" type="datetimeFigureOut">
              <a:rPr lang="en-AU" smtClean="0"/>
              <a:t>4/08/2011</a:t>
            </a:fld>
            <a:endParaRPr lang="en-AU"/>
          </a:p>
        </p:txBody>
      </p:sp>
      <p:sp>
        <p:nvSpPr>
          <p:cNvPr id="23" name="Slide Number Placeholder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98DCDDE5-064A-4E60-98D8-6293C67EC93D}" type="slidenum">
              <a:rPr lang="en-AU" smtClean="0"/>
              <a:t>‹#›</a:t>
            </a:fld>
            <a:endParaRPr lang="en-AU"/>
          </a:p>
        </p:txBody>
      </p:sp>
      <p:sp>
        <p:nvSpPr>
          <p:cNvPr id="22" name="Title Placeholder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46237"/>
            <a:ext cx="8229600" cy="452628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AU" dirty="0" smtClean="0"/>
              <a:t>Salinity </a:t>
            </a:r>
            <a:endParaRPr lang="en-AU" dirty="0"/>
          </a:p>
        </p:txBody>
      </p:sp>
      <p:sp>
        <p:nvSpPr>
          <p:cNvPr id="3" name="Subtitle 2"/>
          <p:cNvSpPr>
            <a:spLocks noGrp="1"/>
          </p:cNvSpPr>
          <p:nvPr>
            <p:ph type="subTitle" idx="1"/>
          </p:nvPr>
        </p:nvSpPr>
        <p:spPr/>
        <p:txBody>
          <a:bodyPr/>
          <a:lstStyle/>
          <a:p>
            <a:r>
              <a:rPr lang="en-AU" dirty="0">
                <a:solidFill>
                  <a:schemeClr val="tx1"/>
                </a:solidFill>
              </a:rPr>
              <a:t>the relative proportion of salt in a solution</a:t>
            </a:r>
          </a:p>
          <a:p>
            <a:endParaRPr lang="en-AU" dirty="0"/>
          </a:p>
        </p:txBody>
      </p:sp>
      <p:pic>
        <p:nvPicPr>
          <p:cNvPr id="2050" name="Picture 2" descr="C:\Users\sarah.phillips11\Desktop\imagesf.jpg"/>
          <p:cNvPicPr>
            <a:picLocks noChangeAspect="1" noChangeArrowheads="1"/>
          </p:cNvPicPr>
          <p:nvPr/>
        </p:nvPicPr>
        <p:blipFill>
          <a:blip r:embed="rId2" cstate="print"/>
          <a:srcRect/>
          <a:stretch>
            <a:fillRect/>
          </a:stretch>
        </p:blipFill>
        <p:spPr bwMode="auto">
          <a:xfrm>
            <a:off x="539552" y="4653136"/>
            <a:ext cx="2880320" cy="1892485"/>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Different types of salinity</a:t>
            </a:r>
            <a:endParaRPr lang="en-AU" dirty="0"/>
          </a:p>
        </p:txBody>
      </p:sp>
      <p:sp>
        <p:nvSpPr>
          <p:cNvPr id="3" name="Content Placeholder 2"/>
          <p:cNvSpPr>
            <a:spLocks noGrp="1"/>
          </p:cNvSpPr>
          <p:nvPr>
            <p:ph idx="1"/>
          </p:nvPr>
        </p:nvSpPr>
        <p:spPr/>
        <p:txBody>
          <a:bodyPr/>
          <a:lstStyle/>
          <a:p>
            <a:r>
              <a:rPr lang="en-AU" dirty="0"/>
              <a:t>Dry land </a:t>
            </a:r>
            <a:r>
              <a:rPr lang="en-AU" dirty="0" smtClean="0"/>
              <a:t>salinity</a:t>
            </a:r>
          </a:p>
          <a:p>
            <a:r>
              <a:rPr lang="en-AU" dirty="0" smtClean="0"/>
              <a:t>irrigation salinity</a:t>
            </a:r>
          </a:p>
          <a:p>
            <a:r>
              <a:rPr lang="en-AU" dirty="0" smtClean="0"/>
              <a:t>urban salinity</a:t>
            </a:r>
          </a:p>
          <a:p>
            <a:r>
              <a:rPr lang="en-AU" dirty="0" smtClean="0"/>
              <a:t>industrial salinity</a:t>
            </a:r>
          </a:p>
          <a:p>
            <a:r>
              <a:rPr lang="en-AU" dirty="0" smtClean="0"/>
              <a:t>river </a:t>
            </a:r>
            <a:r>
              <a:rPr lang="en-AU" dirty="0"/>
              <a:t>salinity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476672"/>
            <a:ext cx="8229600" cy="1619672"/>
          </a:xfrm>
        </p:spPr>
        <p:txBody>
          <a:bodyPr>
            <a:normAutofit fontScale="90000"/>
          </a:bodyPr>
          <a:lstStyle/>
          <a:p>
            <a:pPr algn="ctr"/>
            <a:r>
              <a:rPr lang="en-AU" dirty="0" smtClean="0"/>
              <a:t>How </a:t>
            </a:r>
            <a:r>
              <a:rPr lang="en-AU" dirty="0"/>
              <a:t>is water under </a:t>
            </a:r>
            <a:r>
              <a:rPr lang="en-AU" dirty="0" smtClean="0"/>
              <a:t>ground affected </a:t>
            </a:r>
            <a:r>
              <a:rPr lang="en-AU" dirty="0"/>
              <a:t>by rainfall and irrigation</a:t>
            </a:r>
            <a:r>
              <a:rPr lang="en-AU" dirty="0" smtClean="0"/>
              <a:t>?</a:t>
            </a:r>
            <a:endParaRPr lang="en-AU" dirty="0"/>
          </a:p>
        </p:txBody>
      </p:sp>
      <p:sp>
        <p:nvSpPr>
          <p:cNvPr id="3" name="Content Placeholder 2"/>
          <p:cNvSpPr>
            <a:spLocks noGrp="1"/>
          </p:cNvSpPr>
          <p:nvPr>
            <p:ph idx="1"/>
          </p:nvPr>
        </p:nvSpPr>
        <p:spPr>
          <a:xfrm>
            <a:off x="467544" y="2276872"/>
            <a:ext cx="8219256" cy="3816424"/>
          </a:xfrm>
        </p:spPr>
        <p:txBody>
          <a:bodyPr/>
          <a:lstStyle/>
          <a:p>
            <a:r>
              <a:rPr lang="en-AU" dirty="0"/>
              <a:t>it is made by the water being reduced by the rainfall. it holds the irrigation and rain in the stems of the water</a:t>
            </a:r>
            <a:r>
              <a:rPr lang="en-AU" dirty="0" smtClean="0"/>
              <a:t>.</a:t>
            </a:r>
          </a:p>
          <a:p>
            <a:r>
              <a:rPr lang="en-AU" dirty="0" smtClean="0"/>
              <a:t>What else might affect the amount of water in the ground?</a:t>
            </a:r>
          </a:p>
          <a:p>
            <a:pPr>
              <a:buNone/>
            </a:pPr>
            <a:r>
              <a:rPr lang="en-AU" dirty="0" smtClean="0"/>
              <a:t>     Salinity</a:t>
            </a:r>
            <a:endParaRPr lang="en-AU" dirty="0"/>
          </a:p>
          <a:p>
            <a:endParaRPr lang="en-A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AU" dirty="0" smtClean="0"/>
              <a:t>Define watertable</a:t>
            </a:r>
            <a:endParaRPr lang="en-AU" dirty="0"/>
          </a:p>
        </p:txBody>
      </p:sp>
      <p:sp>
        <p:nvSpPr>
          <p:cNvPr id="3" name="Content Placeholder 2"/>
          <p:cNvSpPr>
            <a:spLocks noGrp="1"/>
          </p:cNvSpPr>
          <p:nvPr>
            <p:ph idx="1"/>
          </p:nvPr>
        </p:nvSpPr>
        <p:spPr/>
        <p:txBody>
          <a:bodyPr/>
          <a:lstStyle/>
          <a:p>
            <a:r>
              <a:rPr lang="en-AU" dirty="0" smtClean="0"/>
              <a:t>The </a:t>
            </a:r>
            <a:r>
              <a:rPr lang="en-AU" dirty="0"/>
              <a:t>level below which the ground is completely saturated with water</a:t>
            </a:r>
            <a:r>
              <a:rPr lang="en-AU" dirty="0" smtClean="0"/>
              <a:t>.</a:t>
            </a:r>
          </a:p>
          <a:p>
            <a:pPr>
              <a:buNone/>
            </a:pPr>
            <a:endParaRPr lang="en-AU" dirty="0"/>
          </a:p>
        </p:txBody>
      </p:sp>
      <p:pic>
        <p:nvPicPr>
          <p:cNvPr id="1026" name="Picture 2" descr="C:\Users\sarah.phillips11\Desktop\salt4c.gif"/>
          <p:cNvPicPr>
            <a:picLocks noChangeAspect="1" noChangeArrowheads="1" noCrop="1"/>
          </p:cNvPicPr>
          <p:nvPr/>
        </p:nvPicPr>
        <p:blipFill>
          <a:blip r:embed="rId2" cstate="print"/>
          <a:srcRect/>
          <a:stretch>
            <a:fillRect/>
          </a:stretch>
        </p:blipFill>
        <p:spPr bwMode="auto">
          <a:xfrm>
            <a:off x="2843808" y="2852936"/>
            <a:ext cx="4916185" cy="2641104"/>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AU" dirty="0"/>
              <a:t>How does salinity affect the environment </a:t>
            </a:r>
            <a:r>
              <a:rPr lang="en-AU" dirty="0" smtClean="0"/>
              <a:t>?</a:t>
            </a:r>
            <a:endParaRPr lang="en-AU" dirty="0"/>
          </a:p>
        </p:txBody>
      </p:sp>
      <p:sp>
        <p:nvSpPr>
          <p:cNvPr id="3" name="Content Placeholder 2"/>
          <p:cNvSpPr>
            <a:spLocks noGrp="1"/>
          </p:cNvSpPr>
          <p:nvPr>
            <p:ph idx="1"/>
          </p:nvPr>
        </p:nvSpPr>
        <p:spPr/>
        <p:txBody>
          <a:bodyPr/>
          <a:lstStyle/>
          <a:p>
            <a:r>
              <a:rPr lang="en-AU" dirty="0"/>
              <a:t>Salinity is a measure of saltiness in the water, if an ocean has a very high measure of salinity it would affect the entire </a:t>
            </a:r>
            <a:r>
              <a:rPr lang="en-AU" dirty="0" smtClean="0"/>
              <a:t>ecosystem</a:t>
            </a:r>
            <a:endParaRPr lang="en-AU" dirty="0"/>
          </a:p>
          <a:p>
            <a:pPr>
              <a:buNone/>
            </a:pPr>
            <a:endParaRPr lang="en-A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AU" dirty="0" smtClean="0"/>
              <a:t>What is evapotranspiration </a:t>
            </a:r>
            <a:endParaRPr lang="en-AU" dirty="0"/>
          </a:p>
        </p:txBody>
      </p:sp>
      <p:sp>
        <p:nvSpPr>
          <p:cNvPr id="3" name="Content Placeholder 2"/>
          <p:cNvSpPr>
            <a:spLocks noGrp="1"/>
          </p:cNvSpPr>
          <p:nvPr>
            <p:ph idx="1"/>
          </p:nvPr>
        </p:nvSpPr>
        <p:spPr/>
        <p:txBody>
          <a:bodyPr/>
          <a:lstStyle/>
          <a:p>
            <a:r>
              <a:rPr lang="en-AU" dirty="0" smtClean="0"/>
              <a:t>The process in which water is transferred from the land to the atmosphere by evaporation from the soil and other surfaces and by </a:t>
            </a:r>
            <a:r>
              <a:rPr lang="en-AU" dirty="0" smtClean="0"/>
              <a:t>transpiration</a:t>
            </a:r>
          </a:p>
          <a:p>
            <a:pPr>
              <a:buNone/>
            </a:pPr>
            <a:r>
              <a:rPr lang="en-AU" dirty="0" smtClean="0"/>
              <a:t> </a:t>
            </a:r>
            <a:r>
              <a:rPr lang="en-AU" dirty="0" smtClean="0"/>
              <a:t>  from </a:t>
            </a:r>
            <a:r>
              <a:rPr lang="en-AU" dirty="0" smtClean="0"/>
              <a:t>plants</a:t>
            </a:r>
            <a:r>
              <a:rPr lang="en-AU" dirty="0" smtClean="0"/>
              <a:t>.</a:t>
            </a:r>
            <a:endParaRPr lang="en-AU" dirty="0" smtClean="0"/>
          </a:p>
        </p:txBody>
      </p:sp>
      <p:pic>
        <p:nvPicPr>
          <p:cNvPr id="3074" name="Picture 2" descr="C:\Users\sarah.phillips11\Desktop\260px-Surface_water_cycle_svg.png"/>
          <p:cNvPicPr>
            <a:picLocks noChangeAspect="1" noChangeArrowheads="1"/>
          </p:cNvPicPr>
          <p:nvPr/>
        </p:nvPicPr>
        <p:blipFill>
          <a:blip r:embed="rId2" cstate="print"/>
          <a:srcRect/>
          <a:stretch>
            <a:fillRect/>
          </a:stretch>
        </p:blipFill>
        <p:spPr bwMode="auto">
          <a:xfrm>
            <a:off x="6012160" y="3095625"/>
            <a:ext cx="2476500" cy="3762375"/>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AU" dirty="0" smtClean="0"/>
              <a:t>How do trees prevent salinity from developing</a:t>
            </a:r>
            <a:r>
              <a:rPr lang="en-AU" dirty="0" smtClean="0"/>
              <a:t>?</a:t>
            </a:r>
            <a:endParaRPr lang="en-AU" dirty="0"/>
          </a:p>
        </p:txBody>
      </p:sp>
      <p:sp>
        <p:nvSpPr>
          <p:cNvPr id="3" name="Content Placeholder 2"/>
          <p:cNvSpPr>
            <a:spLocks noGrp="1"/>
          </p:cNvSpPr>
          <p:nvPr>
            <p:ph idx="1"/>
          </p:nvPr>
        </p:nvSpPr>
        <p:spPr/>
        <p:txBody>
          <a:bodyPr/>
          <a:lstStyle/>
          <a:p>
            <a:r>
              <a:rPr lang="en-AU" dirty="0" smtClean="0"/>
              <a:t>The trees keep the water level low by sucking up the water but when u cut down the trees the water level rises and the salt hit the surface</a:t>
            </a:r>
          </a:p>
          <a:p>
            <a:endParaRPr lang="en-A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AU" dirty="0" smtClean="0"/>
              <a:t>What effect does irrigation have on soil, groundwater and rivers</a:t>
            </a:r>
            <a:r>
              <a:rPr lang="en-AU" dirty="0" smtClean="0"/>
              <a:t>?</a:t>
            </a:r>
            <a:endParaRPr lang="en-AU" dirty="0"/>
          </a:p>
        </p:txBody>
      </p:sp>
      <p:sp>
        <p:nvSpPr>
          <p:cNvPr id="3" name="Content Placeholder 2"/>
          <p:cNvSpPr>
            <a:spLocks noGrp="1"/>
          </p:cNvSpPr>
          <p:nvPr>
            <p:ph idx="1"/>
          </p:nvPr>
        </p:nvSpPr>
        <p:spPr/>
        <p:txBody>
          <a:bodyPr/>
          <a:lstStyle/>
          <a:p>
            <a:r>
              <a:rPr lang="en-AU" dirty="0" smtClean="0"/>
              <a:t>The effect irrigation has on soil is that it dampens it, making it better for growing crops. To groundwater, irrigation fills it up with water. Rivers are affected by irrigation by the irrigation flowing into it</a:t>
            </a:r>
            <a:r>
              <a:rPr lang="en-AU" dirty="0" smtClean="0"/>
              <a:t>.</a:t>
            </a:r>
            <a:endParaRPr lang="en-AU" dirty="0" smtClean="0"/>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 - &amp;quot;Salinity &amp;quot;&quot;/&gt;&lt;property id=&quot;20307&quot; value=&quot;256&quot;/&gt;&lt;/object&gt;&lt;object type=&quot;3&quot; unique_id=&quot;10005&quot;&gt;&lt;property id=&quot;20148&quot; value=&quot;5&quot;/&gt;&lt;property id=&quot;20300&quot; value=&quot;Slide 2 - &amp;quot;Different types of salinity&amp;quot;&quot;/&gt;&lt;property id=&quot;20307&quot; value=&quot;257&quot;/&gt;&lt;/object&gt;&lt;object type=&quot;3&quot; unique_id=&quot;10006&quot;&gt;&lt;property id=&quot;20148&quot; value=&quot;5&quot;/&gt;&lt;property id=&quot;20300&quot; value=&quot;Slide 3 - &amp;quot;How is water under ground affected by rainfall and irrigation?&amp;quot;&quot;/&gt;&lt;property id=&quot;20307&quot; value=&quot;258&quot;/&gt;&lt;/object&gt;&lt;object type=&quot;3&quot; unique_id=&quot;10007&quot;&gt;&lt;property id=&quot;20148&quot; value=&quot;5&quot;/&gt;&lt;property id=&quot;20300&quot; value=&quot;Slide 4 - &amp;quot;Define watertable&amp;quot;&quot;/&gt;&lt;property id=&quot;20307&quot; value=&quot;259&quot;/&gt;&lt;/object&gt;&lt;object type=&quot;3&quot; unique_id=&quot;10008&quot;&gt;&lt;property id=&quot;20148&quot; value=&quot;5&quot;/&gt;&lt;property id=&quot;20300&quot; value=&quot;Slide 5 - &amp;quot;How does salinity affect the environment ?&amp;quot;&quot;/&gt;&lt;property id=&quot;20307&quot; value=&quot;260&quot;/&gt;&lt;/object&gt;&lt;object type=&quot;3&quot; unique_id=&quot;10009&quot;&gt;&lt;property id=&quot;20148&quot; value=&quot;5&quot;/&gt;&lt;property id=&quot;20300&quot; value=&quot;Slide 6 - &amp;quot;What is evapotranspiration &amp;quot;&quot;/&gt;&lt;property id=&quot;20307&quot; value=&quot;261&quot;/&gt;&lt;/object&gt;&lt;object type=&quot;3&quot; unique_id=&quot;10074&quot;&gt;&lt;property id=&quot;20148&quot; value=&quot;5&quot;/&gt;&lt;property id=&quot;20300&quot; value=&quot;Slide 7 - &amp;quot;How do trees prevent salinity from developing?&amp;quot;&quot;/&gt;&lt;property id=&quot;20307&quot; value=&quot;262&quot;/&gt;&lt;/object&gt;&lt;object type=&quot;3&quot; unique_id=&quot;10075&quot;&gt;&lt;property id=&quot;20148&quot; value=&quot;5&quot;/&gt;&lt;property id=&quot;20300&quot; value=&quot;Slide 8 - &amp;quot;What effect does irrigation have on soil, groundwater and rivers?&amp;quot;&quot;/&gt;&lt;property id=&quot;20307&quot; value=&quot;263&quot;/&gt;&lt;/object&gt;&lt;/object&gt;&lt;/object&gt;&lt;/database&gt;"/>
  <p:tag name="SECTOMILLISECCONVERTED" val="1"/>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oundry">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Foundry">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5878</TotalTime>
  <Words>242</Words>
  <Application>Microsoft Office PowerPoint</Application>
  <PresentationFormat>On-screen Show (4:3)</PresentationFormat>
  <Paragraphs>23</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Foundry</vt:lpstr>
      <vt:lpstr>Salinity </vt:lpstr>
      <vt:lpstr>Different types of salinity</vt:lpstr>
      <vt:lpstr>How is water under ground affected by rainfall and irrigation?</vt:lpstr>
      <vt:lpstr>Define watertable</vt:lpstr>
      <vt:lpstr>How does salinity affect the environment ?</vt:lpstr>
      <vt:lpstr>What is evapotranspiration </vt:lpstr>
      <vt:lpstr>How do trees prevent salinity from developing?</vt:lpstr>
      <vt:lpstr>What effect does irrigation have on soil, groundwater and rivers?</vt:lpstr>
    </vt:vector>
  </TitlesOfParts>
  <Company>DET NSW</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Salinity</dc:title>
  <dc:creator>Sarah.Phillips11</dc:creator>
  <cp:lastModifiedBy>Sarah.Phillips11</cp:lastModifiedBy>
  <cp:revision>8</cp:revision>
  <dcterms:created xsi:type="dcterms:W3CDTF">2011-08-03T22:49:51Z</dcterms:created>
  <dcterms:modified xsi:type="dcterms:W3CDTF">2011-08-08T00:48:15Z</dcterms:modified>
</cp:coreProperties>
</file>